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60" r:id="rId2"/>
    <p:sldId id="263" r:id="rId3"/>
    <p:sldId id="665" r:id="rId4"/>
    <p:sldId id="630" r:id="rId5"/>
    <p:sldId id="666" r:id="rId6"/>
    <p:sldId id="667" r:id="rId7"/>
    <p:sldId id="668" r:id="rId8"/>
    <p:sldId id="669" r:id="rId9"/>
    <p:sldId id="670" r:id="rId10"/>
    <p:sldId id="642" r:id="rId11"/>
    <p:sldId id="671" r:id="rId12"/>
    <p:sldId id="672" r:id="rId13"/>
    <p:sldId id="673" r:id="rId14"/>
    <p:sldId id="674" r:id="rId15"/>
    <p:sldId id="675" r:id="rId16"/>
    <p:sldId id="676" r:id="rId17"/>
    <p:sldId id="677" r:id="rId18"/>
    <p:sldId id="678" r:id="rId19"/>
    <p:sldId id="679" r:id="rId20"/>
    <p:sldId id="681" r:id="rId21"/>
    <p:sldId id="680" r:id="rId22"/>
    <p:sldId id="682" r:id="rId23"/>
    <p:sldId id="685" r:id="rId24"/>
    <p:sldId id="683" r:id="rId25"/>
    <p:sldId id="684" r:id="rId26"/>
    <p:sldId id="686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485" y="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22/08/2015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0" y="3050141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Cerimônia de Casamento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2800" dirty="0" smtClean="0">
                <a:latin typeface="Arial Rounded MT Bold" panose="020F0704030504030204" pitchFamily="34" charset="0"/>
              </a:rPr>
              <a:t>ntrodução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101" y="1536676"/>
            <a:ext cx="77805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Qual a importância de uma cerimônia de casamento?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1" y="3283191"/>
            <a:ext cx="77805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O que considerar em uma cerimônia de casamento?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7535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 papel da igreja – comunidade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979" y="1536676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De quem é o casamento?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026" name="Picture 2" descr="http://casamento.novidadediaria.com.br/wp-content/gallery/noivos-em-desenho/noivos-em-desenho-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629" y="2841726"/>
            <a:ext cx="2073169" cy="248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1249136" y="3017108"/>
            <a:ext cx="3910693" cy="2261507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Noivos</a:t>
            </a:r>
            <a:endParaRPr lang="pt-BR" sz="3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2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 papel da igreja – comunidade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979" y="1536676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De quem é o casamento?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249136" y="3017108"/>
            <a:ext cx="3910693" cy="2261507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Pais</a:t>
            </a:r>
            <a:endParaRPr lang="pt-BR" sz="3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57" y="3065821"/>
            <a:ext cx="2318657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7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 papel da igreja – comunidade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979" y="1536676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De quem é o casamento?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249136" y="3017108"/>
            <a:ext cx="3910693" cy="2261507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Igreja</a:t>
            </a:r>
            <a:endParaRPr lang="pt-BR" sz="3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 descr="http://www.diocesedeosasco.com.br/wp-content/uploads/2014/05/igrejaDesenhoDiocese-250x250.png?e893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183" y="2784021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67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 papel da igreja – comunidade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765" y="1365226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Filhos da aliança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074" name="Picture 2" descr="http://www.diocesedeosasco.com.br/wp-content/uploads/2014/05/igrejaDesenhoDiocese-250x250.png?e893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3049133" cy="304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90" y="4063431"/>
            <a:ext cx="1563233" cy="1459018"/>
          </a:xfrm>
          <a:prstGeom prst="rect">
            <a:avLst/>
          </a:prstGeom>
        </p:spPr>
      </p:pic>
      <p:pic>
        <p:nvPicPr>
          <p:cNvPr id="4100" name="Picture 4" descr="http://1.bp.blogspot.com/-ToA3WZ0E-ig/UD6sFqzNzrI/AAAAAAAACwQ/TedPe66SIRU/s400/fotos+de+bebes+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67" y="4849305"/>
            <a:ext cx="462786" cy="67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9133" y="2392136"/>
            <a:ext cx="5613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200" dirty="0" smtClean="0"/>
              <a:t>Família</a:t>
            </a:r>
            <a:r>
              <a:rPr lang="pt-BR" sz="2500" dirty="0" smtClean="0"/>
              <a:t> </a:t>
            </a:r>
            <a:endParaRPr lang="pt-BR" sz="2500" dirty="0"/>
          </a:p>
        </p:txBody>
      </p:sp>
      <p:pic>
        <p:nvPicPr>
          <p:cNvPr id="4102" name="Picture 6" descr="http://p1.pkcdn.com/homem-feliz-e-uma-mulher-pares-dos-desenhos-animados-102120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206" y="4063431"/>
            <a:ext cx="14097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thumbs.dreamstime.com/z/chocalho-do-beb%C3%A9-2014359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4" b="10275"/>
          <a:stretch/>
        </p:blipFill>
        <p:spPr bwMode="auto">
          <a:xfrm>
            <a:off x="6623346" y="4853542"/>
            <a:ext cx="642807" cy="68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3657600" y="2976911"/>
            <a:ext cx="359229" cy="10865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57600" y="2976911"/>
            <a:ext cx="3804557" cy="11460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295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 papel da igreja – comunidade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765" y="1365226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Filhos da aliança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074" name="Picture 2" descr="http://www.diocesedeosasco.com.br/wp-content/uploads/2014/05/igrejaDesenhoDiocese-250x250.png?e893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3049133" cy="304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90" y="4063431"/>
            <a:ext cx="1563233" cy="14590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9133" y="2392136"/>
            <a:ext cx="5613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200" dirty="0" smtClean="0"/>
              <a:t>Família</a:t>
            </a:r>
            <a:r>
              <a:rPr lang="pt-BR" sz="2500" dirty="0" smtClean="0"/>
              <a:t> </a:t>
            </a:r>
            <a:endParaRPr lang="pt-BR" sz="2500" dirty="0"/>
          </a:p>
        </p:txBody>
      </p:sp>
      <p:pic>
        <p:nvPicPr>
          <p:cNvPr id="4102" name="Picture 6" descr="http://p1.pkcdn.com/homem-feliz-e-uma-mulher-pares-dos-desenhos-animados-10212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206" y="4063431"/>
            <a:ext cx="14097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cdn5.colorir.com/desenhos/color/201214/noivos-festas-casamentos-pintado-por-katrine-10100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392" y="4096087"/>
            <a:ext cx="1862576" cy="145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>
            <a:off x="4139293" y="2914650"/>
            <a:ext cx="1910443" cy="129812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 papel da igreja – comunidade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765" y="1365226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Filhos </a:t>
            </a:r>
            <a:r>
              <a:rPr lang="pt-BR" sz="4500" b="1" smtClean="0">
                <a:solidFill>
                  <a:srgbClr val="C00000"/>
                </a:solidFill>
                <a:latin typeface="+mj-lt"/>
              </a:rPr>
              <a:t>da aliança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074" name="Picture 2" descr="http://www.diocesedeosasco.com.br/wp-content/uploads/2014/05/igrejaDesenhoDiocese-250x250.png?e893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3049133" cy="304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0158" y="2392136"/>
            <a:ext cx="6253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200" dirty="0" smtClean="0"/>
              <a:t>Autentica a família diante de Deus</a:t>
            </a:r>
            <a:endParaRPr lang="pt-BR" sz="2500" dirty="0"/>
          </a:p>
        </p:txBody>
      </p:sp>
      <p:sp>
        <p:nvSpPr>
          <p:cNvPr id="16" name="TextBox 15"/>
          <p:cNvSpPr txBox="1"/>
          <p:nvPr/>
        </p:nvSpPr>
        <p:spPr>
          <a:xfrm>
            <a:off x="2887438" y="3067050"/>
            <a:ext cx="6253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200" dirty="0" smtClean="0"/>
              <a:t>Autoridade do testemunho</a:t>
            </a:r>
            <a:endParaRPr lang="pt-BR" sz="2500" dirty="0"/>
          </a:p>
        </p:txBody>
      </p:sp>
      <p:sp>
        <p:nvSpPr>
          <p:cNvPr id="17" name="TextBox 16"/>
          <p:cNvSpPr txBox="1"/>
          <p:nvPr/>
        </p:nvSpPr>
        <p:spPr>
          <a:xfrm>
            <a:off x="4947556" y="3741964"/>
            <a:ext cx="41910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 smtClean="0"/>
              <a:t>- Valida</a:t>
            </a:r>
          </a:p>
          <a:p>
            <a:r>
              <a:rPr lang="pt-BR" sz="3200" i="1" dirty="0" smtClean="0"/>
              <a:t>- Prepara</a:t>
            </a:r>
          </a:p>
          <a:p>
            <a:r>
              <a:rPr lang="pt-BR" sz="3200" i="1" dirty="0" smtClean="0"/>
              <a:t>- Cobra</a:t>
            </a:r>
            <a:endParaRPr lang="pt-BR" sz="2500" i="1" dirty="0"/>
          </a:p>
        </p:txBody>
      </p:sp>
    </p:spTree>
    <p:extLst>
      <p:ext uri="{BB962C8B-B14F-4D97-AF65-F5344CB8AC3E}">
        <p14:creationId xmlns:p14="http://schemas.microsoft.com/office/powerpoint/2010/main" val="64897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765" y="1365226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O que é a cerimônia?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2209" y="2121782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Qual a importância da cerimônia?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9488" y="2984476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767" y="3847170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Calendário para quem vai casar.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4044" y="4628219"/>
            <a:ext cx="890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Quando a cerimônia não é praticável.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005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765" y="1185611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O que é a cerimônia?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1917496"/>
            <a:ext cx="79356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 casamento é um pacto feito diante de Deus pelos noivos.</a:t>
            </a:r>
          </a:p>
          <a:p>
            <a:pPr algn="ctr"/>
            <a:endParaRPr lang="pt-BR" sz="30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6765" y="2838271"/>
            <a:ext cx="8654142" cy="307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casamento para Deus é um pacto, uma aliança. A linguagem do matrimonio é a mesma utilizada para o pacto entre Adonai e Israel - 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54.5; 62.4; Jr 3.14; Os 2.19,20,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como se essa nação fosse sua esposa.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 imagem do noivo também é transferida para Cristo e a Igreja - 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 9.15; Jo 3.29; II Co 11.2.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Compare a linguagem indicada para o matrimonio entre o esposo e sua esposa em 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Ml 2.24.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89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765" y="1185611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O que é a cerimônia?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530" y="1917496"/>
            <a:ext cx="7935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 casamento é ato cerimonial público.</a:t>
            </a:r>
          </a:p>
          <a:p>
            <a:pPr algn="ctr"/>
            <a:endParaRPr lang="pt-BR" sz="30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3336" y="3006530"/>
            <a:ext cx="8327571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Envolvia vestes nupciais - </a:t>
            </a:r>
            <a:r>
              <a:rPr lang="pt-BR" sz="24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Sl 45.13-14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noiva volvia-se de jóias, cobria o rosto com o véu e mantinha todo o corpo coberto até a noite de núpcias.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 noivo tinha um amigo especial chamado de mestre-sala.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noiva esperava o noivo. O noivo entrava para tomar sua esposa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6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765" y="1185611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O que é a cerimônia?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530" y="1917496"/>
            <a:ext cx="7935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 casamento é ato cerimonial público.</a:t>
            </a:r>
          </a:p>
          <a:p>
            <a:pPr algn="ctr"/>
            <a:endParaRPr lang="pt-BR" sz="30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9035" y="3006530"/>
            <a:ext cx="8327571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Havia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muita dança e vinho. Os convidados usavam vestes festivais.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Não se costumava rejeitar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um convite de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casamento, pois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era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uma questão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muito séria - </a:t>
            </a:r>
            <a:r>
              <a:rPr lang="pt-BR" sz="24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Mt 22.7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festa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 casamento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poderia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durar até sete dias. </a:t>
            </a:r>
            <a:endParaRPr lang="pt-BR" sz="24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585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765" y="1185611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O que é a cerimônia?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530" y="1917496"/>
            <a:ext cx="7935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 casamento é ato cerimonial público.</a:t>
            </a:r>
          </a:p>
          <a:p>
            <a:pPr algn="ctr"/>
            <a:endParaRPr lang="pt-BR" sz="30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9035" y="3006530"/>
            <a:ext cx="8327571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Uma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câmara nupcial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era colocada para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que os noivos consumassem o casamento com o sexo durante a festa. Após o relacionamento sexual, após o coito, o noivo exibia o lençol manchado com sangue para provar a virgindade da moça. </a:t>
            </a:r>
            <a:endParaRPr lang="pt-BR" sz="24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9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2209" y="1158397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Qual a importância da cerimônia?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709431"/>
            <a:ext cx="867047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É realizar um sacramento pactual diante de Deus e da igreja - testemunho.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É o ritual de iniciação de uma família - deveres.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Encerra o trabalho sacerdotal dos pais – cumprimento dos deveres.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477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8861" y="2407170"/>
            <a:ext cx="4917500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primeira parte – Decisão.</a:t>
            </a:r>
            <a:endParaRPr lang="pt-BR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3126" y="3619330"/>
            <a:ext cx="4608121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segunda parte – União.</a:t>
            </a:r>
            <a:endParaRPr lang="pt-BR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3126" y="4821310"/>
            <a:ext cx="4273799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terceira parte – Sexo.</a:t>
            </a:r>
            <a:endParaRPr lang="pt-BR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18657" y="2972986"/>
            <a:ext cx="6668667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196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2.24 - “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Deixará </a:t>
            </a: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homem pai e mãe”.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33788" y="4296442"/>
            <a:ext cx="5445145" cy="503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44196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2.24 -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“Se </a:t>
            </a: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unirá a sua mulher”.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02529" y="5599951"/>
            <a:ext cx="435665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2.24 -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“Serão </a:t>
            </a: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 só carne”.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986402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Entrega dos pais - sacerdotal. 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9228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Entrega dos pais - sacerdotal.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Igreja assume a responsabilidade pelo pacto. </a:t>
            </a:r>
          </a:p>
          <a:p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6049" y="3283191"/>
            <a:ext cx="64579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i="1" dirty="0" smtClean="0">
                <a:solidFill>
                  <a:srgbClr val="C00000"/>
                </a:solidFill>
                <a:latin typeface="+mj-lt"/>
              </a:rPr>
              <a:t>Testemunhas representam a igreja.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pt-BR" sz="2700" b="1" i="1" dirty="0" smtClean="0">
                <a:solidFill>
                  <a:srgbClr val="C00000"/>
                </a:solidFill>
                <a:latin typeface="+mj-lt"/>
              </a:rPr>
              <a:t>Salvos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pt-BR" sz="2700" b="1" i="1" dirty="0" smtClean="0">
                <a:solidFill>
                  <a:srgbClr val="C00000"/>
                </a:solidFill>
                <a:latin typeface="+mj-lt"/>
              </a:rPr>
              <a:t>Bom testemunho da igreja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pt-BR" sz="2700" b="1" i="1" dirty="0" smtClean="0">
                <a:solidFill>
                  <a:srgbClr val="C00000"/>
                </a:solidFill>
                <a:latin typeface="+mj-lt"/>
              </a:rPr>
              <a:t>Casal casado 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pt-BR" sz="2700" b="1" i="1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8908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Entrega dos pais - sacerdotal.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Igreja assume a responsabilidade pelo pacto.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Resgate do noivo – compromisso sacerdotal – lei.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6049" y="3707733"/>
            <a:ext cx="645795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i="1" dirty="0" smtClean="0">
                <a:solidFill>
                  <a:srgbClr val="C00000"/>
                </a:solidFill>
                <a:latin typeface="+mj-lt"/>
              </a:rPr>
              <a:t>Assume a noiva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i="1" dirty="0" smtClean="0">
                <a:solidFill>
                  <a:srgbClr val="C00000"/>
                </a:solidFill>
                <a:latin typeface="+mj-lt"/>
              </a:rPr>
              <a:t>Livre vontade</a:t>
            </a:r>
          </a:p>
          <a:p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292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Entrega dos pais - sacerdotal.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Igreja assume a responsabilidade pelo pacto.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Resgate do noivo – compromisso sacerdotal – lei.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Mensagem sacerdotal – testemunho.</a:t>
            </a:r>
          </a:p>
        </p:txBody>
      </p:sp>
    </p:spTree>
    <p:extLst>
      <p:ext uri="{BB962C8B-B14F-4D97-AF65-F5344CB8AC3E}">
        <p14:creationId xmlns:p14="http://schemas.microsoft.com/office/powerpoint/2010/main" val="238085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Entrega dos pais - sacerdotal.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Igreja assume a responsabilidade pelo pacto.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Resgate do noivo – compromisso sacerdotal – lei.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Mensagem sacerdotal – testemunho.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Juramentos e compromisso dos noivos.</a:t>
            </a:r>
          </a:p>
          <a:p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9207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Entrega dos pais - sacerdotal.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Igreja assume a responsabilidade pelo pacto.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Resgate do noivo – compromisso sacerdotal – lei.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Mensagem sacerdotal – testemunho.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Juramentos e compromisso dos noivos.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Benção sacerdotal – paz. </a:t>
            </a:r>
          </a:p>
          <a:p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2396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432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Elementos do ritual?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Entrega dos pais - sacerdotal.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Igreja assume a responsabilidade pelo pacto.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Resgate do noivo – compromisso sacerdotal – lei.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Mensagem sacerdotal – testemunho.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Juramentos e compromisso dos noivos.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Benção sacerdotal – paz.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Celebração.</a:t>
            </a:r>
          </a:p>
          <a:p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8359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7975" y="1212854"/>
            <a:ext cx="89017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Calendário para quem vai casar.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530" y="2325711"/>
            <a:ext cx="867047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Acompanhamento dos noivos pela igreja acima de 1 ano.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Data da cerimônia deve ser resolvida com a igreja.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Horário deve ser resolvido com a igreja.</a:t>
            </a:r>
            <a:endParaRPr lang="pt-BR" sz="27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3327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2800" dirty="0" smtClean="0">
                <a:latin typeface="Arial Rounded MT Bold" panose="020F0704030504030204" pitchFamily="34" charset="0"/>
              </a:rPr>
              <a:t>Cerimônia de casamento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4432" y="1280848"/>
            <a:ext cx="890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Quando a cerimônia não é praticável.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3530" y="3280931"/>
            <a:ext cx="867047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Quando a situação for considerada casamento.</a:t>
            </a:r>
          </a:p>
          <a:p>
            <a:r>
              <a:rPr lang="pt-BR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	</a:t>
            </a: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	- Amasiado</a:t>
            </a:r>
          </a:p>
          <a:p>
            <a:r>
              <a:rPr lang="pt-BR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	</a:t>
            </a: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	- Grávida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809" y="4576331"/>
            <a:ext cx="86704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Recasamento.</a:t>
            </a:r>
          </a:p>
        </p:txBody>
      </p:sp>
    </p:spTree>
    <p:extLst>
      <p:ext uri="{BB962C8B-B14F-4D97-AF65-F5344CB8AC3E}">
        <p14:creationId xmlns:p14="http://schemas.microsoft.com/office/powerpoint/2010/main" val="385915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46" name="Picture 2" descr="http://wallpaper.ultradownloads.com.br/122363_Papel-de-Parede-Interrogacao--122363_1920x12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3" b="11114"/>
          <a:stretch/>
        </p:blipFill>
        <p:spPr bwMode="auto">
          <a:xfrm>
            <a:off x="0" y="1200151"/>
            <a:ext cx="9144000" cy="455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273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2046</TotalTime>
  <Words>781</Words>
  <Application>Microsoft Office PowerPoint</Application>
  <PresentationFormat>On-screen Show (4:3)</PresentationFormat>
  <Paragraphs>136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Andalus</vt:lpstr>
      <vt:lpstr>Arial</vt:lpstr>
      <vt:lpstr>Arial Rounded MT Bold</vt:lpstr>
      <vt:lpstr>Calibri</vt:lpstr>
      <vt:lpstr>Calibri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179</cp:revision>
  <dcterms:created xsi:type="dcterms:W3CDTF">2015-03-06T10:45:28Z</dcterms:created>
  <dcterms:modified xsi:type="dcterms:W3CDTF">2015-08-22T23:28:48Z</dcterms:modified>
</cp:coreProperties>
</file>